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61" r:id="rId3"/>
    <p:sldId id="266" r:id="rId4"/>
    <p:sldId id="325" r:id="rId5"/>
    <p:sldId id="302" r:id="rId6"/>
    <p:sldId id="320" r:id="rId7"/>
    <p:sldId id="321" r:id="rId8"/>
    <p:sldId id="326" r:id="rId9"/>
    <p:sldId id="323" r:id="rId10"/>
    <p:sldId id="327" r:id="rId11"/>
    <p:sldId id="303" r:id="rId12"/>
    <p:sldId id="317" r:id="rId13"/>
    <p:sldId id="276" r:id="rId14"/>
    <p:sldId id="27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59B8C5"/>
    <a:srgbClr val="393939"/>
    <a:srgbClr val="04396C"/>
    <a:srgbClr val="1E3252"/>
    <a:srgbClr val="6497B1"/>
    <a:srgbClr val="AEAFA9"/>
    <a:srgbClr val="418A9D"/>
    <a:srgbClr val="BCDEE3"/>
    <a:srgbClr val="00528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9837" autoAdjust="0"/>
  </p:normalViewPr>
  <p:slideViewPr>
    <p:cSldViewPr snapToGrid="0" showGuides="1">
      <p:cViewPr varScale="1">
        <p:scale>
          <a:sx n="72" d="100"/>
          <a:sy n="72" d="100"/>
        </p:scale>
        <p:origin x="840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25:41.7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25:44.4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0,'0'4015,"0"-3984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2T15:26: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1,'773'0,"-741"0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2T15:26:16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2T15:26:17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24575,'7'0'0,"7"0"0,9 0 0,-1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C2E95-B835-40AC-A274-E1B281DACFFA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23919-3481-42C9-B176-809C6EB42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6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tkinter.html" TargetMode="External"/><Relationship Id="rId7" Type="http://schemas.openxmlformats.org/officeDocument/2006/relationships/hyperlink" Target="https://blog.naver.com/seiru523" TargetMode="External"/><Relationship Id="rId2" Type="http://schemas.openxmlformats.org/officeDocument/2006/relationships/hyperlink" Target="https://github.com/moses-palmer/pystra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.qt.io/qt-5/qtdesigner-manual.html" TargetMode="External"/><Relationship Id="rId5" Type="http://schemas.openxmlformats.org/officeDocument/2006/relationships/hyperlink" Target="https://wikidocs.net/21849" TargetMode="External"/><Relationship Id="rId4" Type="http://schemas.openxmlformats.org/officeDocument/2006/relationships/hyperlink" Target="https://github.com/devel0624/Capstone-Design-Team-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캡스톤</a:t>
            </a:r>
            <a:r>
              <a:rPr lang="ko-KR" altLang="en-US" sz="1200" dirty="0">
                <a:solidFill>
                  <a:schemeClr val="bg1"/>
                </a:solidFill>
              </a:rPr>
              <a:t> 디자인 </a:t>
            </a:r>
            <a:r>
              <a:rPr lang="en-US" altLang="ko-KR" sz="1200" dirty="0">
                <a:solidFill>
                  <a:schemeClr val="bg1"/>
                </a:solidFill>
              </a:rPr>
              <a:t>03</a:t>
            </a:r>
            <a:r>
              <a:rPr lang="ko-KR" altLang="en-US" sz="1200" dirty="0">
                <a:solidFill>
                  <a:schemeClr val="bg1"/>
                </a:solidFill>
              </a:rPr>
              <a:t>분반 </a:t>
            </a:r>
            <a:r>
              <a:rPr lang="en-US" altLang="ko-KR" sz="1200" dirty="0">
                <a:solidFill>
                  <a:schemeClr val="bg1"/>
                </a:solidFill>
              </a:rPr>
              <a:t>M</a:t>
            </a:r>
            <a:r>
              <a:rPr lang="ko-KR" altLang="en-US" sz="120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720" y="5521235"/>
            <a:ext cx="4432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20174188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김형균</a:t>
            </a:r>
            <a:endParaRPr lang="en-US" altLang="ko-KR" dirty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20174299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이성준</a:t>
            </a:r>
            <a:endParaRPr lang="en-US" altLang="ko-KR" dirty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20195134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장시원</a:t>
            </a:r>
            <a:endParaRPr lang="en-US" altLang="ko-KR" dirty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20195135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김범수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105710" y="2880360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제스쳐 인식을 통한 기기 제어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65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Progress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146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Another Code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tk 2022-05-13 01-36-06">
            <a:hlinkClick r:id="" action="ppaction://media"/>
            <a:extLst>
              <a:ext uri="{FF2B5EF4-FFF2-40B4-BE49-F238E27FC236}">
                <a16:creationId xmlns:a16="http://schemas.microsoft.com/office/drawing/2014/main" id="{11F2D6F7-A042-4C46-945C-2F74AF3E2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2418" y="3325881"/>
            <a:ext cx="2601993" cy="1935232"/>
          </a:xfrm>
          <a:prstGeom prst="rect">
            <a:avLst/>
          </a:prstGeom>
        </p:spPr>
      </p:pic>
      <p:pic>
        <p:nvPicPr>
          <p:cNvPr id="7" name="MainWindow 2022-05-13 01-38-21">
            <a:hlinkClick r:id="" action="ppaction://media"/>
            <a:extLst>
              <a:ext uri="{FF2B5EF4-FFF2-40B4-BE49-F238E27FC236}">
                <a16:creationId xmlns:a16="http://schemas.microsoft.com/office/drawing/2014/main" id="{06F4BEAA-F32F-4EE6-98DD-0D383B9463A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85364" y="3538192"/>
            <a:ext cx="3445842" cy="17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979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6096000" y="-2"/>
            <a:ext cx="6096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향후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LSJ\Downloads\calender-g27d3cd24a_128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12" y="1031831"/>
            <a:ext cx="4794330" cy="47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09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Arial Nova Light" panose="020B0304020202020204" pitchFamily="34" charset="0"/>
              </a:rPr>
              <a:t>향후계획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189819" y="1264634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Improvements and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</a:rPr>
              <a:t>Additional function</a:t>
            </a:r>
            <a:endParaRPr lang="ko-KR" altLang="en-US" sz="2400" spc="-150" dirty="0">
              <a:solidFill>
                <a:srgbClr val="393939"/>
              </a:solidFill>
              <a:latin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436009" y="2504610"/>
            <a:ext cx="4417794" cy="15108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</a:rPr>
              <a:t>코드 모듈화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UI </a:t>
            </a:r>
            <a:r>
              <a:rPr lang="ko-KR" altLang="en-US" sz="1200" dirty="0">
                <a:latin typeface="+mj-ea"/>
              </a:rPr>
              <a:t>개선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</p:txBody>
      </p:sp>
      <p:sp>
        <p:nvSpPr>
          <p:cNvPr id="14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1109303" y="2504611"/>
            <a:ext cx="4417794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1</a:t>
            </a:r>
            <a:r>
              <a:rPr lang="ko-KR" altLang="en-US" sz="1200" dirty="0"/>
              <a:t>번프레임 </a:t>
            </a:r>
            <a:r>
              <a:rPr lang="ko-KR" altLang="en-US" sz="1200" dirty="0" err="1"/>
              <a:t>캠화면</a:t>
            </a:r>
            <a:r>
              <a:rPr lang="ko-KR" altLang="en-US" sz="1200" dirty="0"/>
              <a:t> 추가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2</a:t>
            </a:r>
            <a:r>
              <a:rPr lang="ko-KR" altLang="en-US" sz="1200" dirty="0"/>
              <a:t>번프레임 버튼 클릭 시 프로그램 트레이</a:t>
            </a:r>
            <a:br>
              <a:rPr lang="en-US" altLang="ko-KR" sz="1200" dirty="0"/>
            </a:b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제스쳐코드</a:t>
            </a:r>
            <a:r>
              <a:rPr lang="ko-KR" altLang="en-US" sz="1200" dirty="0"/>
              <a:t> 결합</a:t>
            </a:r>
            <a:br>
              <a:rPr lang="en-US" altLang="ko-KR" sz="1200" dirty="0"/>
            </a:b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프로그램 패키징</a:t>
            </a:r>
            <a:endParaRPr lang="en-US" altLang="ko-KR" sz="1200" dirty="0"/>
          </a:p>
          <a:p>
            <a:br>
              <a:rPr lang="en-US" altLang="ko-KR" sz="1200" dirty="0"/>
            </a:br>
            <a:endParaRPr lang="en-US" altLang="ko-KR" sz="1200" dirty="0"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1109303" y="204294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393939"/>
                </a:solidFill>
                <a:latin typeface="+mn-ea"/>
              </a:rPr>
              <a:t>추가할점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7167780" y="2042946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393939"/>
                </a:solidFill>
                <a:latin typeface="+mj-ea"/>
              </a:rPr>
              <a:t>개선점</a:t>
            </a:r>
          </a:p>
        </p:txBody>
      </p:sp>
    </p:spTree>
    <p:extLst>
      <p:ext uri="{BB962C8B-B14F-4D97-AF65-F5344CB8AC3E}">
        <p14:creationId xmlns:p14="http://schemas.microsoft.com/office/powerpoint/2010/main" val="48220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참고 및 출처</a:t>
            </a:r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Github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351411" y="1914037"/>
            <a:ext cx="10704516" cy="18801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Pystray Github - </a:t>
            </a:r>
            <a:r>
              <a:rPr lang="en-US" altLang="ko-KR" sz="1200" dirty="0">
                <a:latin typeface="+mj-ea"/>
                <a:hlinkClick r:id="rId2"/>
              </a:rPr>
              <a:t>https://github.com/moses-palmer/pystray</a:t>
            </a:r>
            <a:r>
              <a:rPr lang="ko-KR" altLang="en-US" sz="1200" dirty="0">
                <a:latin typeface="+mj-ea"/>
                <a:hlinkClick r:id="rId2"/>
              </a:rPr>
              <a:t> 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Tkinter, Tcl/Tk </a:t>
            </a:r>
            <a:r>
              <a:rPr lang="ko-KR" altLang="en-US" sz="1200" dirty="0"/>
              <a:t>파이썬 인터페이스 </a:t>
            </a:r>
            <a:r>
              <a:rPr lang="en-US" altLang="ko-KR" sz="1200" dirty="0"/>
              <a:t>doc</a:t>
            </a:r>
            <a:r>
              <a:rPr lang="ko-KR" altLang="en-US" sz="1200" dirty="0"/>
              <a:t> </a:t>
            </a:r>
            <a:r>
              <a:rPr lang="en-US" altLang="ko-KR" sz="1200" dirty="0">
                <a:latin typeface="+mj-ea"/>
              </a:rPr>
              <a:t> -  </a:t>
            </a:r>
            <a:r>
              <a:rPr lang="en-US" altLang="ko-KR" sz="1200" dirty="0">
                <a:latin typeface="+mj-ea"/>
                <a:hlinkClick r:id="rId3"/>
              </a:rPr>
              <a:t>https://docs.python.org/ko/3/library/tkinter.html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+mj-ea"/>
              </a:rPr>
              <a:t>캡스톤</a:t>
            </a:r>
            <a:r>
              <a:rPr lang="ko-KR" altLang="en-US" sz="1200" dirty="0">
                <a:latin typeface="+mj-ea"/>
              </a:rPr>
              <a:t> 디자인 </a:t>
            </a:r>
            <a:r>
              <a:rPr lang="en-US" altLang="ko-KR" sz="1200" dirty="0">
                <a:latin typeface="+mj-ea"/>
              </a:rPr>
              <a:t>M</a:t>
            </a:r>
            <a:r>
              <a:rPr lang="ko-KR" altLang="en-US" sz="1200" dirty="0">
                <a:latin typeface="+mj-ea"/>
              </a:rPr>
              <a:t>조</a:t>
            </a:r>
            <a:r>
              <a:rPr lang="en-US" altLang="ko-KR" sz="1200" dirty="0">
                <a:latin typeface="+mj-ea"/>
              </a:rPr>
              <a:t>, Github </a:t>
            </a:r>
            <a:r>
              <a:rPr lang="ko-KR" altLang="en-US" sz="1200" dirty="0">
                <a:latin typeface="+mj-ea"/>
              </a:rPr>
              <a:t>주소 </a:t>
            </a:r>
            <a:r>
              <a:rPr lang="en-US" altLang="ko-KR" sz="1200" dirty="0">
                <a:latin typeface="+mj-ea"/>
              </a:rPr>
              <a:t>- </a:t>
            </a:r>
            <a:r>
              <a:rPr lang="en-US" altLang="ko-KR" sz="1200" dirty="0">
                <a:latin typeface="+mj-ea"/>
                <a:hlinkClick r:id="rId4"/>
              </a:rPr>
              <a:t>https://github.com/devel0624/Capstone-Design-Team-M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hlinkClick r:id="rId5"/>
              </a:rPr>
              <a:t>01. </a:t>
            </a:r>
            <a:r>
              <a:rPr lang="ko-KR" altLang="en-US" sz="1200" dirty="0">
                <a:hlinkClick r:id="rId5"/>
              </a:rPr>
              <a:t>소개 </a:t>
            </a:r>
            <a:r>
              <a:rPr lang="en-US" altLang="ko-KR" sz="1200" dirty="0">
                <a:hlinkClick r:id="rId5"/>
              </a:rPr>
              <a:t>(Introduction) - PyQt5 Tutorial - </a:t>
            </a:r>
            <a:r>
              <a:rPr lang="ko-KR" altLang="en-US" sz="1200" dirty="0" err="1">
                <a:hlinkClick r:id="rId5"/>
              </a:rPr>
              <a:t>파이썬으로</a:t>
            </a:r>
            <a:r>
              <a:rPr lang="ko-KR" altLang="en-US" sz="1200" dirty="0">
                <a:hlinkClick r:id="rId5"/>
              </a:rPr>
              <a:t> 만드는 나만의 </a:t>
            </a:r>
            <a:r>
              <a:rPr lang="en-US" altLang="ko-KR" sz="1200" dirty="0">
                <a:hlinkClick r:id="rId5"/>
              </a:rPr>
              <a:t>GUI </a:t>
            </a:r>
            <a:r>
              <a:rPr lang="ko-KR" altLang="en-US" sz="1200" dirty="0">
                <a:hlinkClick r:id="rId5"/>
              </a:rPr>
              <a:t>프로그램 </a:t>
            </a:r>
            <a:r>
              <a:rPr lang="en-US" altLang="ko-KR" sz="1200" dirty="0">
                <a:hlinkClick r:id="rId5"/>
              </a:rPr>
              <a:t>(wikidocs.net)</a:t>
            </a: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hlinkClick r:id="rId6"/>
              </a:rPr>
              <a:t>Qt Designer Manual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40080" y="6097893"/>
            <a:ext cx="10704516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PPT </a:t>
            </a:r>
            <a:r>
              <a:rPr lang="ko-KR" altLang="en-US" sz="1200" dirty="0">
                <a:latin typeface="+mj-ea"/>
              </a:rPr>
              <a:t>템플릿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새별 블로그 </a:t>
            </a:r>
            <a:r>
              <a:rPr lang="en-US" altLang="ko-KR" sz="1200" dirty="0">
                <a:latin typeface="+mj-ea"/>
              </a:rPr>
              <a:t>- </a:t>
            </a:r>
            <a:r>
              <a:rPr lang="en-US" altLang="ko-KR" sz="1200" dirty="0">
                <a:latin typeface="+mj-ea"/>
                <a:hlinkClick r:id="rId7"/>
              </a:rPr>
              <a:t>https://blog.naver.com/seiru523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7461334" y="4230446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23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54520" y="130030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571719" y="2622256"/>
            <a:ext cx="2293756" cy="707886"/>
            <a:chOff x="294640" y="3596640"/>
            <a:chExt cx="229375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개발 현황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097072" y="2837700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71719" y="4191985"/>
            <a:ext cx="2293756" cy="707886"/>
            <a:chOff x="294640" y="3596640"/>
            <a:chExt cx="2293756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향후 계획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097072" y="4407429"/>
            <a:ext cx="64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 Nova Light" panose="020B0304020202020204" pitchFamily="34" charset="0"/>
              </a:rPr>
              <a:t>Plan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71719" y="5761715"/>
            <a:ext cx="1734308" cy="707886"/>
            <a:chOff x="294640" y="3596640"/>
            <a:chExt cx="173430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085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Q &amp; A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097072" y="5977158"/>
            <a:ext cx="64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 Nova Light" panose="020B0304020202020204" pitchFamily="34" charset="0"/>
              </a:rPr>
              <a:t>Etc.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79178" y="-2"/>
            <a:ext cx="6617236" cy="6858000"/>
            <a:chOff x="5779178" y="-2"/>
            <a:chExt cx="6617236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B742AF-8DE1-4801-BAAB-FF7C033D40F3}"/>
                </a:ext>
              </a:extLst>
            </p:cNvPr>
            <p:cNvSpPr/>
            <p:nvPr/>
          </p:nvSpPr>
          <p:spPr>
            <a:xfrm>
              <a:off x="6096000" y="-2"/>
              <a:ext cx="6096000" cy="6858000"/>
            </a:xfrm>
            <a:prstGeom prst="rect">
              <a:avLst/>
            </a:prstGeom>
            <a:solidFill>
              <a:srgbClr val="59B8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178" y="670955"/>
              <a:ext cx="6617236" cy="551608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형태 구성도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40080" y="1882140"/>
            <a:ext cx="4347160" cy="3179411"/>
            <a:chOff x="240080" y="1882140"/>
            <a:chExt cx="4347160" cy="3179411"/>
          </a:xfrm>
        </p:grpSpPr>
        <p:sp>
          <p:nvSpPr>
            <p:cNvPr id="15" name="직사각형 14"/>
            <p:cNvSpPr/>
            <p:nvPr/>
          </p:nvSpPr>
          <p:spPr>
            <a:xfrm>
              <a:off x="240080" y="1882140"/>
              <a:ext cx="4347160" cy="3179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12449" y="1950719"/>
              <a:ext cx="4177367" cy="3110832"/>
              <a:chOff x="312449" y="1950719"/>
              <a:chExt cx="4177367" cy="3110832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49" y="1950719"/>
                <a:ext cx="4177367" cy="288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2449" y="4830719"/>
                <a:ext cx="20886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트레이 축소</a:t>
                </a: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3922419" y="2460177"/>
            <a:ext cx="4347160" cy="3195373"/>
            <a:chOff x="3922419" y="2460177"/>
            <a:chExt cx="4347160" cy="3195373"/>
          </a:xfrm>
        </p:grpSpPr>
        <p:sp>
          <p:nvSpPr>
            <p:cNvPr id="48" name="직사각형 47"/>
            <p:cNvSpPr/>
            <p:nvPr/>
          </p:nvSpPr>
          <p:spPr>
            <a:xfrm>
              <a:off x="3922419" y="2460177"/>
              <a:ext cx="4347160" cy="3179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007316" y="2537459"/>
              <a:ext cx="4177367" cy="3118091"/>
              <a:chOff x="4007316" y="2537459"/>
              <a:chExt cx="4177367" cy="3118091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7316" y="2537459"/>
                <a:ext cx="4177367" cy="288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4007317" y="5424718"/>
                <a:ext cx="20886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화면 복구</a:t>
                </a: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7561137" y="3356429"/>
            <a:ext cx="4347160" cy="3189111"/>
            <a:chOff x="7561137" y="3356429"/>
            <a:chExt cx="4347160" cy="3189111"/>
          </a:xfrm>
        </p:grpSpPr>
        <p:sp>
          <p:nvSpPr>
            <p:cNvPr id="49" name="직사각형 48"/>
            <p:cNvSpPr/>
            <p:nvPr/>
          </p:nvSpPr>
          <p:spPr>
            <a:xfrm>
              <a:off x="7561137" y="3356429"/>
              <a:ext cx="4347160" cy="3179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7646034" y="3428532"/>
              <a:ext cx="4177366" cy="3117008"/>
              <a:chOff x="7646034" y="3428532"/>
              <a:chExt cx="4177366" cy="3117008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6034" y="3428532"/>
                <a:ext cx="4177366" cy="288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7646034" y="6314708"/>
                <a:ext cx="20886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프로그램 종료</a:t>
                </a: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5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4253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TKINTER, PyQt5(Qt Designer)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8873A39A-BA93-4C38-BA52-07ACB48B4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65" y="2162354"/>
            <a:ext cx="35718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F00B2D-298C-4F8F-8235-C678CC57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761" y="2570686"/>
            <a:ext cx="5963351" cy="3498810"/>
          </a:xfrm>
          <a:prstGeom prst="rect">
            <a:avLst/>
          </a:prstGeom>
        </p:spPr>
      </p:pic>
      <p:pic>
        <p:nvPicPr>
          <p:cNvPr id="11" name="Picture 4" descr="Qt Creator Qt Quick The Qt Company, Posted Write, text, trademark,  rectangle png | PNGWing">
            <a:extLst>
              <a:ext uri="{FF2B5EF4-FFF2-40B4-BE49-F238E27FC236}">
                <a16:creationId xmlns:a16="http://schemas.microsoft.com/office/drawing/2014/main" id="{E76AA3E9-605E-40A5-8208-838DC4D4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55" y="2088106"/>
            <a:ext cx="1183884" cy="96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6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형태 구상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529785" y="2600167"/>
            <a:ext cx="3098307" cy="2318583"/>
            <a:chOff x="3662797" y="2190972"/>
            <a:chExt cx="2041451" cy="26758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4321965" y="2305945"/>
              <a:ext cx="738500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Page1.py</a:t>
              </a:r>
            </a:p>
          </p:txBody>
        </p:sp>
        <p:sp>
          <p:nvSpPr>
            <p:cNvPr id="54" name="TextBox 36">
              <a:extLst>
                <a:ext uri="{FF2B5EF4-FFF2-40B4-BE49-F238E27FC236}">
                  <a16:creationId xmlns:a16="http://schemas.microsoft.com/office/drawing/2014/main" id="{469094AF-D568-4C9C-A689-126322E4A26D}"/>
                </a:ext>
              </a:extLst>
            </p:cNvPr>
            <p:cNvSpPr txBox="1"/>
            <p:nvPr/>
          </p:nvSpPr>
          <p:spPr>
            <a:xfrm>
              <a:off x="3842075" y="3047784"/>
              <a:ext cx="1682895" cy="67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카메라 화면을 띄우고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유저가 캠 조정을 할 수 있게 함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526747" y="2600171"/>
            <a:ext cx="3098307" cy="2318584"/>
            <a:chOff x="3662796" y="2190972"/>
            <a:chExt cx="2041452" cy="267583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3662796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2" name="TextBox 44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3842075" y="2305945"/>
              <a:ext cx="1682896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System Tray</a:t>
              </a:r>
            </a:p>
          </p:txBody>
        </p:sp>
        <p:sp>
          <p:nvSpPr>
            <p:cNvPr id="43" name="TextBox 46">
              <a:extLst>
                <a:ext uri="{FF2B5EF4-FFF2-40B4-BE49-F238E27FC236}">
                  <a16:creationId xmlns:a16="http://schemas.microsoft.com/office/drawing/2014/main" id="{469094AF-D568-4C9C-A689-126322E4A26D}"/>
                </a:ext>
              </a:extLst>
            </p:cNvPr>
            <p:cNvSpPr txBox="1"/>
            <p:nvPr/>
          </p:nvSpPr>
          <p:spPr>
            <a:xfrm>
              <a:off x="3842075" y="2922532"/>
              <a:ext cx="1682895" cy="67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Page2.py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의 버튼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클릭시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제스쳐인식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백그라운드에서 실행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46846" y="2600169"/>
            <a:ext cx="3098307" cy="2318584"/>
            <a:chOff x="3662797" y="2190972"/>
            <a:chExt cx="2041451" cy="267583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37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4318293" y="2305945"/>
              <a:ext cx="745851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Page2.py</a:t>
              </a:r>
            </a:p>
          </p:txBody>
        </p:sp>
        <p:sp>
          <p:nvSpPr>
            <p:cNvPr id="37" name="TextBox 49">
              <a:extLst>
                <a:ext uri="{FF2B5EF4-FFF2-40B4-BE49-F238E27FC236}">
                  <a16:creationId xmlns:a16="http://schemas.microsoft.com/office/drawing/2014/main" id="{469094AF-D568-4C9C-A689-126322E4A26D}"/>
                </a:ext>
              </a:extLst>
            </p:cNvPr>
            <p:cNvSpPr txBox="1"/>
            <p:nvPr/>
          </p:nvSpPr>
          <p:spPr>
            <a:xfrm>
              <a:off x="3842074" y="3028061"/>
              <a:ext cx="1682895" cy="972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넷플릭스와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유튜브버튼이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표시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.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버튼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클릭시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브라우저를 통해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플랫폼 접속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Page1.py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10959B-AB7F-4C61-B649-211E7A88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32" y="1495466"/>
            <a:ext cx="3820058" cy="312463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4E242DC-1CAC-4B7E-AD39-8848CF946688}"/>
              </a:ext>
            </a:extLst>
          </p:cNvPr>
          <p:cNvGrpSpPr/>
          <p:nvPr/>
        </p:nvGrpSpPr>
        <p:grpSpPr>
          <a:xfrm>
            <a:off x="7992203" y="4637614"/>
            <a:ext cx="360" cy="1456920"/>
            <a:chOff x="7992203" y="4637614"/>
            <a:chExt cx="360" cy="14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83ED356-78ED-453D-8E9F-E59FD9D0E317}"/>
                    </a:ext>
                  </a:extLst>
                </p14:cNvPr>
                <p14:cNvContentPartPr/>
                <p14:nvPr/>
              </p14:nvContentPartPr>
              <p14:xfrm>
                <a:off x="7992203" y="4637614"/>
                <a:ext cx="36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83ED356-78ED-453D-8E9F-E59FD9D0E31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83563" y="46286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2D05345-05DF-4D1B-A8FA-D99C8C4C3957}"/>
                    </a:ext>
                  </a:extLst>
                </p14:cNvPr>
                <p14:cNvContentPartPr/>
                <p14:nvPr/>
              </p14:nvContentPartPr>
              <p14:xfrm>
                <a:off x="7992203" y="4637614"/>
                <a:ext cx="360" cy="14569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2D05345-05DF-4D1B-A8FA-D99C8C4C3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83563" y="4628614"/>
                  <a:ext cx="18000" cy="147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0AE01F2-CAC0-47E3-887A-C5C26EFD9175}"/>
                  </a:ext>
                </a:extLst>
              </p14:cNvPr>
              <p14:cNvContentPartPr/>
              <p14:nvPr/>
            </p14:nvContentPartPr>
            <p14:xfrm>
              <a:off x="7990763" y="6087694"/>
              <a:ext cx="2901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0AE01F2-CAC0-47E3-887A-C5C26EFD91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82123" y="6079054"/>
                <a:ext cx="307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9AF50448-D782-40F9-A44E-C105819A914E}"/>
                  </a:ext>
                </a:extLst>
              </p14:cNvPr>
              <p14:cNvContentPartPr/>
              <p14:nvPr/>
            </p14:nvContentPartPr>
            <p14:xfrm>
              <a:off x="9342203" y="5578654"/>
              <a:ext cx="3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9AF50448-D782-40F9-A44E-C105819A91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3563" y="55700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80BF439-16E6-4786-A8FF-45A78EE19D2C}"/>
                  </a:ext>
                </a:extLst>
              </p14:cNvPr>
              <p14:cNvContentPartPr/>
              <p14:nvPr/>
            </p14:nvContentPartPr>
            <p14:xfrm>
              <a:off x="10455683" y="5539054"/>
              <a:ext cx="2412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80BF439-16E6-4786-A8FF-45A78EE19D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46683" y="5530414"/>
                <a:ext cx="4176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088A1CDF-0DA0-436A-A285-133F716B3E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0923" y="5020759"/>
            <a:ext cx="2324424" cy="13908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0CD921-9925-44ED-806D-994FCA7370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29" y="1847277"/>
            <a:ext cx="4376208" cy="45643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54F3547-05C2-4AB8-9622-7631A03127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4020" y="5509237"/>
            <a:ext cx="1381318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0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Page2.py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E32097-0F43-4311-AD39-486B38ED3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3346174"/>
            <a:ext cx="4153480" cy="26483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29D322-9ABB-45E1-8EF1-9E849678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72" y="1821762"/>
            <a:ext cx="4248743" cy="14289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34D3C2-D547-4BC5-950F-91140DAAE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305" y="2285989"/>
            <a:ext cx="3839111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74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코드 실행 영상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5" name="2022-05-13 01-20-18 (1).mkv_20220513_012844.mkv_20220513_013009">
            <a:hlinkClick r:id="" action="ppaction://media"/>
            <a:extLst>
              <a:ext uri="{FF2B5EF4-FFF2-40B4-BE49-F238E27FC236}">
                <a16:creationId xmlns:a16="http://schemas.microsoft.com/office/drawing/2014/main" id="{033AF208-8A25-48FA-B415-E07D47DF19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5260" y="1726299"/>
            <a:ext cx="8280000" cy="46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205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278</Words>
  <Application>Microsoft Office PowerPoint</Application>
  <PresentationFormat>와이드스크린</PresentationFormat>
  <Paragraphs>81</Paragraphs>
  <Slides>14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HY견고딕</vt:lpstr>
      <vt:lpstr>noto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형균</cp:lastModifiedBy>
  <cp:revision>138</cp:revision>
  <dcterms:created xsi:type="dcterms:W3CDTF">2020-09-07T02:34:06Z</dcterms:created>
  <dcterms:modified xsi:type="dcterms:W3CDTF">2022-05-12T17:18:54Z</dcterms:modified>
</cp:coreProperties>
</file>